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6" r:id="rId3"/>
    <p:sldId id="263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CC"/>
    <a:srgbClr val="0000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004" autoAdjust="0"/>
  </p:normalViewPr>
  <p:slideViewPr>
    <p:cSldViewPr>
      <p:cViewPr>
        <p:scale>
          <a:sx n="60" d="100"/>
          <a:sy n="60" d="100"/>
        </p:scale>
        <p:origin x="-780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0C7000-0EBD-470A-857B-8E6EED0B03CC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B7F76-FE47-4B78-9A99-F8E9F5BCCE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0B7F76-FE47-4B78-9A99-F8E9F5BCCE1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0B7F76-FE47-4B78-9A99-F8E9F5BCCE1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6471-8C3D-463F-95E9-421B2B1E6225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34407-93B1-49F7-8AB1-58865C4C91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6471-8C3D-463F-95E9-421B2B1E6225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34407-93B1-49F7-8AB1-58865C4C91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6471-8C3D-463F-95E9-421B2B1E6225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34407-93B1-49F7-8AB1-58865C4C91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6471-8C3D-463F-95E9-421B2B1E6225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34407-93B1-49F7-8AB1-58865C4C91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6471-8C3D-463F-95E9-421B2B1E6225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34407-93B1-49F7-8AB1-58865C4C91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6471-8C3D-463F-95E9-421B2B1E6225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34407-93B1-49F7-8AB1-58865C4C91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6471-8C3D-463F-95E9-421B2B1E6225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34407-93B1-49F7-8AB1-58865C4C91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6471-8C3D-463F-95E9-421B2B1E6225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34407-93B1-49F7-8AB1-58865C4C91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6471-8C3D-463F-95E9-421B2B1E6225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34407-93B1-49F7-8AB1-58865C4C91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6471-8C3D-463F-95E9-421B2B1E6225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34407-93B1-49F7-8AB1-58865C4C91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6471-8C3D-463F-95E9-421B2B1E6225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34407-93B1-49F7-8AB1-58865C4C91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56471-8C3D-463F-95E9-421B2B1E6225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34407-93B1-49F7-8AB1-58865C4C91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audio" Target="../media/audio2.wav"/><Relationship Id="rId7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57200" y="228600"/>
            <a:ext cx="8077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Bµi to¸n: Cã </a:t>
            </a:r>
            <a:r>
              <a:rPr lang="en-US" sz="2400" b="1" smtClean="0">
                <a:solidFill>
                  <a:srgbClr val="0000FF"/>
                </a:solidFill>
                <a:latin typeface=".VnTime" pitchFamily="34" charset="0"/>
              </a:rPr>
              <a:t>47 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que </a:t>
            </a:r>
            <a:r>
              <a:rPr lang="en-US" sz="2400" b="1" err="1">
                <a:solidFill>
                  <a:srgbClr val="0000FF"/>
                </a:solidFill>
                <a:latin typeface=".VnTime" pitchFamily="34" charset="0"/>
              </a:rPr>
              <a:t>tÝnh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, </a:t>
            </a:r>
            <a:r>
              <a:rPr lang="en-US" sz="2400" b="1" err="1">
                <a:solidFill>
                  <a:srgbClr val="0000FF"/>
                </a:solidFill>
                <a:latin typeface=".VnTime" pitchFamily="34" charset="0"/>
              </a:rPr>
              <a:t>thªm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 5 que </a:t>
            </a:r>
            <a:r>
              <a:rPr lang="en-US" sz="2400" b="1" err="1">
                <a:solidFill>
                  <a:srgbClr val="0000FF"/>
                </a:solidFill>
                <a:latin typeface=".VnTime" pitchFamily="34" charset="0"/>
              </a:rPr>
              <a:t>tÝnh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. </a:t>
            </a:r>
            <a:r>
              <a:rPr lang="en-US" sz="2400" b="1" err="1">
                <a:solidFill>
                  <a:srgbClr val="0000FF"/>
                </a:solidFill>
                <a:latin typeface=".VnTime" pitchFamily="34" charset="0"/>
              </a:rPr>
              <a:t>Hái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400" b="1" err="1">
                <a:solidFill>
                  <a:srgbClr val="0000FF"/>
                </a:solidFill>
                <a:latin typeface=".VnTime" pitchFamily="34" charset="0"/>
              </a:rPr>
              <a:t>cã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400" b="1" err="1">
                <a:solidFill>
                  <a:srgbClr val="0000FF"/>
                </a:solidFill>
                <a:latin typeface=".VnTime" pitchFamily="34" charset="0"/>
              </a:rPr>
              <a:t>tÊt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 c¶ </a:t>
            </a:r>
            <a:r>
              <a:rPr lang="en-US" sz="2400" b="1" err="1">
                <a:solidFill>
                  <a:srgbClr val="0000FF"/>
                </a:solidFill>
                <a:latin typeface=".VnTime" pitchFamily="34" charset="0"/>
              </a:rPr>
              <a:t>bao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400" b="1" err="1">
                <a:solidFill>
                  <a:srgbClr val="0000FF"/>
                </a:solidFill>
                <a:latin typeface=".VnTime" pitchFamily="34" charset="0"/>
              </a:rPr>
              <a:t>nhiªu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 que </a:t>
            </a:r>
            <a:r>
              <a:rPr lang="en-US" sz="2400" b="1" err="1">
                <a:solidFill>
                  <a:srgbClr val="0000FF"/>
                </a:solidFill>
                <a:latin typeface=".VnTime" pitchFamily="34" charset="0"/>
              </a:rPr>
              <a:t>tÝnh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?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81000" y="12954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.VnTime" pitchFamily="34" charset="0"/>
                <a:cs typeface="Arial" charset="0"/>
              </a:rPr>
              <a:t> </a:t>
            </a:r>
            <a:r>
              <a:rPr lang="en-US" sz="2800" b="1" smtClean="0">
                <a:solidFill>
                  <a:srgbClr val="0000F6"/>
                </a:solidFill>
                <a:latin typeface=".VnTime" pitchFamily="34" charset="0"/>
                <a:cs typeface="Arial" charset="0"/>
              </a:rPr>
              <a:t>47 </a:t>
            </a:r>
            <a:r>
              <a:rPr lang="en-US" sz="2800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+ 5 =</a:t>
            </a:r>
            <a:r>
              <a:rPr lang="en-US" sz="2800" b="1">
                <a:solidFill>
                  <a:srgbClr val="FF3399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8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?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1828800" y="1304925"/>
            <a:ext cx="609600" cy="6096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smtClean="0">
                <a:solidFill>
                  <a:srgbClr val="FF3300"/>
                </a:solidFill>
                <a:latin typeface=".VnTime" pitchFamily="34" charset="0"/>
                <a:cs typeface="Arial" charset="0"/>
              </a:rPr>
              <a:t>52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charset="0"/>
            </a:endParaRPr>
          </a:p>
        </p:txBody>
      </p:sp>
      <p:pic>
        <p:nvPicPr>
          <p:cNvPr id="7" name="Picture 8" descr="que tin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93938"/>
            <a:ext cx="457200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9" descr="que tin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2286000"/>
            <a:ext cx="457200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que tin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1032" y="2279075"/>
            <a:ext cx="457200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que tin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64621" y="2281232"/>
            <a:ext cx="457200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 rot="16200000" flipH="1">
            <a:off x="1318976" y="3080968"/>
            <a:ext cx="1375574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6200000" flipH="1">
            <a:off x="1471376" y="3080183"/>
            <a:ext cx="1375574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H="1">
            <a:off x="1623776" y="3082530"/>
            <a:ext cx="1375574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H="1">
            <a:off x="1776176" y="3082530"/>
            <a:ext cx="1375574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H="1">
            <a:off x="1928576" y="3082530"/>
            <a:ext cx="1375574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6200000" flipH="1">
            <a:off x="2080976" y="3082530"/>
            <a:ext cx="1375574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2233376" y="3082530"/>
            <a:ext cx="1375574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1329645" y="4709744"/>
            <a:ext cx="1375574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6200000" flipH="1">
            <a:off x="1482045" y="4708959"/>
            <a:ext cx="1375574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6200000" flipH="1">
            <a:off x="1634445" y="4711306"/>
            <a:ext cx="1375574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1786845" y="4711306"/>
            <a:ext cx="1375574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6200000" flipH="1">
            <a:off x="1939245" y="4711306"/>
            <a:ext cx="1375574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37" descr="que tin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2286000"/>
            <a:ext cx="457200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4813300" y="3463925"/>
            <a:ext cx="2663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3200">
                <a:cs typeface="Arial" charset="0"/>
              </a:rPr>
              <a:t>                      </a:t>
            </a:r>
          </a:p>
        </p:txBody>
      </p:sp>
      <p:sp>
        <p:nvSpPr>
          <p:cNvPr id="31" name="Text Box 24"/>
          <p:cNvSpPr txBox="1">
            <a:spLocks noChangeArrowheads="1"/>
          </p:cNvSpPr>
          <p:nvPr/>
        </p:nvSpPr>
        <p:spPr bwMode="auto">
          <a:xfrm>
            <a:off x="4818063" y="1281112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3200">
              <a:cs typeface="Arial" charset="0"/>
            </a:endParaRPr>
          </a:p>
        </p:txBody>
      </p:sp>
      <p:sp>
        <p:nvSpPr>
          <p:cNvPr id="32" name="Text Box 25"/>
          <p:cNvSpPr txBox="1">
            <a:spLocks noChangeArrowheads="1"/>
          </p:cNvSpPr>
          <p:nvPr/>
        </p:nvSpPr>
        <p:spPr bwMode="auto">
          <a:xfrm>
            <a:off x="3843338" y="1355725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smtClean="0">
                <a:solidFill>
                  <a:srgbClr val="0000F6"/>
                </a:solidFill>
                <a:latin typeface=".VnTime" pitchFamily="34" charset="0"/>
                <a:cs typeface="Arial" charset="0"/>
              </a:rPr>
              <a:t>4</a:t>
            </a:r>
            <a:endParaRPr lang="en-US" sz="2800" b="1">
              <a:solidFill>
                <a:srgbClr val="0000F6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33" name="Text Box 26"/>
          <p:cNvSpPr txBox="1">
            <a:spLocks noChangeArrowheads="1"/>
          </p:cNvSpPr>
          <p:nvPr/>
        </p:nvSpPr>
        <p:spPr bwMode="auto">
          <a:xfrm>
            <a:off x="4029075" y="1371600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0000F6"/>
                </a:solidFill>
                <a:latin typeface=".VnTime" pitchFamily="34" charset="0"/>
                <a:cs typeface="Arial" charset="0"/>
              </a:rPr>
              <a:t>7</a:t>
            </a:r>
            <a:endParaRPr lang="en-US" sz="2800" b="1">
              <a:solidFill>
                <a:srgbClr val="0000F6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34" name="Text Box 27"/>
          <p:cNvSpPr txBox="1">
            <a:spLocks noChangeArrowheads="1"/>
          </p:cNvSpPr>
          <p:nvPr/>
        </p:nvSpPr>
        <p:spPr bwMode="auto">
          <a:xfrm>
            <a:off x="3505200" y="1565275"/>
            <a:ext cx="381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cs typeface="Arial" charset="0"/>
              </a:rPr>
              <a:t>+</a:t>
            </a:r>
          </a:p>
        </p:txBody>
      </p:sp>
      <p:sp>
        <p:nvSpPr>
          <p:cNvPr id="35" name="Text Box 28"/>
          <p:cNvSpPr txBox="1">
            <a:spLocks noChangeArrowheads="1"/>
          </p:cNvSpPr>
          <p:nvPr/>
        </p:nvSpPr>
        <p:spPr bwMode="auto">
          <a:xfrm>
            <a:off x="4038600" y="1865312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5</a:t>
            </a:r>
          </a:p>
        </p:txBody>
      </p:sp>
      <p:sp>
        <p:nvSpPr>
          <p:cNvPr id="36" name="Line 30"/>
          <p:cNvSpPr>
            <a:spLocks noChangeShapeType="1"/>
          </p:cNvSpPr>
          <p:nvPr/>
        </p:nvSpPr>
        <p:spPr bwMode="auto">
          <a:xfrm>
            <a:off x="3690938" y="2355850"/>
            <a:ext cx="638175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Box 31"/>
          <p:cNvSpPr txBox="1">
            <a:spLocks noChangeArrowheads="1"/>
          </p:cNvSpPr>
          <p:nvPr/>
        </p:nvSpPr>
        <p:spPr bwMode="auto">
          <a:xfrm>
            <a:off x="4641850" y="2500312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3200">
              <a:cs typeface="Arial" charset="0"/>
            </a:endParaRPr>
          </a:p>
        </p:txBody>
      </p:sp>
      <p:sp>
        <p:nvSpPr>
          <p:cNvPr id="38" name="Text Box 32"/>
          <p:cNvSpPr txBox="1">
            <a:spLocks noChangeArrowheads="1"/>
          </p:cNvSpPr>
          <p:nvPr/>
        </p:nvSpPr>
        <p:spPr bwMode="auto">
          <a:xfrm>
            <a:off x="4267200" y="3165475"/>
            <a:ext cx="184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3200">
              <a:cs typeface="Arial" charset="0"/>
            </a:endParaRPr>
          </a:p>
        </p:txBody>
      </p:sp>
      <p:sp>
        <p:nvSpPr>
          <p:cNvPr id="39" name="Text Box 33"/>
          <p:cNvSpPr txBox="1">
            <a:spLocks noChangeArrowheads="1"/>
          </p:cNvSpPr>
          <p:nvPr/>
        </p:nvSpPr>
        <p:spPr bwMode="auto">
          <a:xfrm>
            <a:off x="4029075" y="2335212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smtClean="0">
                <a:solidFill>
                  <a:srgbClr val="FF3300"/>
                </a:solidFill>
                <a:latin typeface=".VnTime" pitchFamily="34" charset="0"/>
                <a:cs typeface="Arial" charset="0"/>
              </a:rPr>
              <a:t>2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40" name="Text Box 34"/>
          <p:cNvSpPr txBox="1">
            <a:spLocks noChangeArrowheads="1"/>
          </p:cNvSpPr>
          <p:nvPr/>
        </p:nvSpPr>
        <p:spPr bwMode="auto">
          <a:xfrm>
            <a:off x="3795713" y="2336800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FF3300"/>
                </a:solidFill>
                <a:latin typeface=".VnTime" pitchFamily="34" charset="0"/>
                <a:cs typeface="Arial" charset="0"/>
              </a:rPr>
              <a:t>5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41" name="Text Box 35"/>
          <p:cNvSpPr txBox="1">
            <a:spLocks noChangeArrowheads="1"/>
          </p:cNvSpPr>
          <p:nvPr/>
        </p:nvSpPr>
        <p:spPr bwMode="auto">
          <a:xfrm>
            <a:off x="4025464" y="1372751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smtClean="0">
                <a:solidFill>
                  <a:srgbClr val="FF3300"/>
                </a:solidFill>
                <a:latin typeface=".VnTime" pitchFamily="34" charset="0"/>
                <a:cs typeface="Arial" charset="0"/>
              </a:rPr>
              <a:t>7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42" name="Text Box 36"/>
          <p:cNvSpPr txBox="1">
            <a:spLocks noChangeArrowheads="1"/>
          </p:cNvSpPr>
          <p:nvPr/>
        </p:nvSpPr>
        <p:spPr bwMode="auto">
          <a:xfrm>
            <a:off x="4557713" y="1360487"/>
            <a:ext cx="45847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>
                <a:solidFill>
                  <a:srgbClr val="006600"/>
                </a:solidFill>
                <a:cs typeface="Arial" charset="0"/>
              </a:rPr>
              <a:t> </a:t>
            </a:r>
            <a:r>
              <a:rPr lang="en-US" sz="2400" b="1" smtClean="0">
                <a:solidFill>
                  <a:srgbClr val="006600"/>
                </a:solidFill>
                <a:latin typeface=".VnTime" pitchFamily="34" charset="0"/>
                <a:cs typeface="Arial" charset="0"/>
              </a:rPr>
              <a:t>7 </a:t>
            </a:r>
            <a:r>
              <a:rPr lang="en-US" sz="2400" b="1" err="1">
                <a:solidFill>
                  <a:srgbClr val="006600"/>
                </a:solidFill>
                <a:latin typeface=".VnTime" pitchFamily="34" charset="0"/>
                <a:cs typeface="Arial" charset="0"/>
              </a:rPr>
              <a:t>céng</a:t>
            </a:r>
            <a:r>
              <a:rPr lang="en-US" sz="2400" b="1">
                <a:solidFill>
                  <a:srgbClr val="006600"/>
                </a:solidFill>
                <a:latin typeface=".VnTime" pitchFamily="34" charset="0"/>
                <a:cs typeface="Arial" charset="0"/>
              </a:rPr>
              <a:t> 5 </a:t>
            </a:r>
            <a:r>
              <a:rPr lang="en-US" sz="2400" b="1" err="1">
                <a:solidFill>
                  <a:srgbClr val="006600"/>
                </a:solidFill>
                <a:latin typeface=".VnTime" pitchFamily="34" charset="0"/>
                <a:cs typeface="Arial" charset="0"/>
              </a:rPr>
              <a:t>b»ng</a:t>
            </a:r>
            <a:r>
              <a:rPr lang="en-US" sz="2400" b="1">
                <a:solidFill>
                  <a:srgbClr val="006600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400" b="1" smtClean="0">
                <a:solidFill>
                  <a:srgbClr val="006600"/>
                </a:solidFill>
                <a:latin typeface=".VnTime" pitchFamily="34" charset="0"/>
                <a:cs typeface="Arial" charset="0"/>
              </a:rPr>
              <a:t>12, </a:t>
            </a:r>
            <a:r>
              <a:rPr lang="en-US" sz="2400" b="1" err="1">
                <a:solidFill>
                  <a:srgbClr val="006600"/>
                </a:solidFill>
                <a:latin typeface=".VnTime" pitchFamily="34" charset="0"/>
                <a:cs typeface="Arial" charset="0"/>
              </a:rPr>
              <a:t>viÕt</a:t>
            </a:r>
            <a:r>
              <a:rPr lang="en-US" sz="2400" b="1">
                <a:solidFill>
                  <a:srgbClr val="006600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400" b="1" smtClean="0">
                <a:solidFill>
                  <a:srgbClr val="006600"/>
                </a:solidFill>
                <a:latin typeface=".VnTime" pitchFamily="34" charset="0"/>
                <a:cs typeface="Arial" charset="0"/>
              </a:rPr>
              <a:t>2, </a:t>
            </a:r>
            <a:r>
              <a:rPr lang="en-US" sz="2400" b="1" err="1">
                <a:solidFill>
                  <a:srgbClr val="006600"/>
                </a:solidFill>
                <a:latin typeface=".VnTime" pitchFamily="34" charset="0"/>
                <a:cs typeface="Arial" charset="0"/>
              </a:rPr>
              <a:t>nhí</a:t>
            </a:r>
            <a:r>
              <a:rPr lang="en-US" sz="2400" b="1">
                <a:solidFill>
                  <a:srgbClr val="006600"/>
                </a:solidFill>
                <a:latin typeface=".VnTime" pitchFamily="34" charset="0"/>
                <a:cs typeface="Arial" charset="0"/>
              </a:rPr>
              <a:t> 1</a:t>
            </a:r>
            <a:r>
              <a:rPr lang="en-US" sz="2800" b="1">
                <a:solidFill>
                  <a:srgbClr val="006600"/>
                </a:solidFill>
                <a:latin typeface=".VnTime" pitchFamily="34" charset="0"/>
                <a:cs typeface="Arial" charset="0"/>
              </a:rPr>
              <a:t>.</a:t>
            </a:r>
          </a:p>
        </p:txBody>
      </p:sp>
      <p:sp>
        <p:nvSpPr>
          <p:cNvPr id="43" name="Text Box 37"/>
          <p:cNvSpPr txBox="1">
            <a:spLocks noChangeArrowheads="1"/>
          </p:cNvSpPr>
          <p:nvPr/>
        </p:nvSpPr>
        <p:spPr bwMode="auto">
          <a:xfrm>
            <a:off x="4559300" y="1966912"/>
            <a:ext cx="46609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 b="1">
                <a:solidFill>
                  <a:srgbClr val="006600"/>
                </a:solidFill>
                <a:cs typeface="Arial" charset="0"/>
              </a:rPr>
              <a:t> </a:t>
            </a:r>
            <a:r>
              <a:rPr lang="en-US" sz="2400" b="1" smtClean="0">
                <a:solidFill>
                  <a:srgbClr val="006600"/>
                </a:solidFill>
                <a:latin typeface=".VnTime" pitchFamily="34" charset="0"/>
                <a:cs typeface="Arial" charset="0"/>
              </a:rPr>
              <a:t>4 </a:t>
            </a:r>
            <a:r>
              <a:rPr lang="en-US" sz="2400" b="1" err="1">
                <a:solidFill>
                  <a:srgbClr val="006600"/>
                </a:solidFill>
                <a:latin typeface=".VnTime" pitchFamily="34" charset="0"/>
                <a:cs typeface="Arial" charset="0"/>
              </a:rPr>
              <a:t>thªm</a:t>
            </a:r>
            <a:r>
              <a:rPr lang="en-US" sz="2400" b="1">
                <a:solidFill>
                  <a:srgbClr val="006600"/>
                </a:solidFill>
                <a:latin typeface=".VnTime" pitchFamily="34" charset="0"/>
                <a:cs typeface="Arial" charset="0"/>
              </a:rPr>
              <a:t> 1 </a:t>
            </a:r>
            <a:r>
              <a:rPr lang="en-US" sz="2400" b="1" err="1">
                <a:solidFill>
                  <a:srgbClr val="006600"/>
                </a:solidFill>
                <a:latin typeface=".VnTime" pitchFamily="34" charset="0"/>
                <a:cs typeface="Arial" charset="0"/>
              </a:rPr>
              <a:t>b»ng</a:t>
            </a:r>
            <a:r>
              <a:rPr lang="en-US" sz="2400" b="1">
                <a:solidFill>
                  <a:srgbClr val="006600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400" b="1" smtClean="0">
                <a:solidFill>
                  <a:srgbClr val="006600"/>
                </a:solidFill>
                <a:latin typeface=".VnTime" pitchFamily="34" charset="0"/>
                <a:cs typeface="Arial" charset="0"/>
              </a:rPr>
              <a:t>5, </a:t>
            </a:r>
            <a:r>
              <a:rPr lang="en-US" sz="2400" b="1" err="1">
                <a:solidFill>
                  <a:srgbClr val="006600"/>
                </a:solidFill>
                <a:latin typeface=".VnTime" pitchFamily="34" charset="0"/>
                <a:cs typeface="Arial" charset="0"/>
              </a:rPr>
              <a:t>viÕt</a:t>
            </a:r>
            <a:r>
              <a:rPr lang="en-US" sz="2400" b="1">
                <a:solidFill>
                  <a:srgbClr val="006600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400" b="1" smtClean="0">
                <a:solidFill>
                  <a:srgbClr val="006600"/>
                </a:solidFill>
                <a:latin typeface=".VnTime" pitchFamily="34" charset="0"/>
                <a:cs typeface="Arial" charset="0"/>
              </a:rPr>
              <a:t>5.</a:t>
            </a:r>
            <a:endParaRPr lang="en-US" sz="2400" b="1">
              <a:solidFill>
                <a:srgbClr val="006600"/>
              </a:solidFill>
              <a:latin typeface=".VnTime" pitchFamily="34" charset="0"/>
              <a:cs typeface="Arial" charset="0"/>
            </a:endParaRP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006600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44" name="Text Box 38"/>
          <p:cNvSpPr txBox="1">
            <a:spLocks noChangeArrowheads="1"/>
          </p:cNvSpPr>
          <p:nvPr/>
        </p:nvSpPr>
        <p:spPr bwMode="auto">
          <a:xfrm>
            <a:off x="4329113" y="2489200"/>
            <a:ext cx="184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3200">
              <a:cs typeface="Arial" charset="0"/>
            </a:endParaRPr>
          </a:p>
        </p:txBody>
      </p:sp>
      <p:sp>
        <p:nvSpPr>
          <p:cNvPr id="45" name="Text Box 39"/>
          <p:cNvSpPr txBox="1">
            <a:spLocks noChangeArrowheads="1"/>
          </p:cNvSpPr>
          <p:nvPr/>
        </p:nvSpPr>
        <p:spPr bwMode="auto">
          <a:xfrm>
            <a:off x="4238625" y="3503612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cs typeface="Arial" charset="0"/>
            </a:endParaRPr>
          </a:p>
        </p:txBody>
      </p:sp>
      <p:sp>
        <p:nvSpPr>
          <p:cNvPr id="46" name="Text Box 40"/>
          <p:cNvSpPr txBox="1">
            <a:spLocks noChangeArrowheads="1"/>
          </p:cNvSpPr>
          <p:nvPr/>
        </p:nvSpPr>
        <p:spPr bwMode="auto">
          <a:xfrm>
            <a:off x="4429125" y="3125787"/>
            <a:ext cx="7778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smtClean="0">
                <a:solidFill>
                  <a:srgbClr val="0000F6"/>
                </a:solidFill>
                <a:latin typeface=".VnTime" pitchFamily="34" charset="0"/>
                <a:cs typeface="Arial" charset="0"/>
              </a:rPr>
              <a:t>47</a:t>
            </a:r>
            <a:endParaRPr lang="en-US" sz="2800" b="1">
              <a:solidFill>
                <a:srgbClr val="0000F6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47" name="Text Box 41"/>
          <p:cNvSpPr txBox="1">
            <a:spLocks noChangeArrowheads="1"/>
          </p:cNvSpPr>
          <p:nvPr/>
        </p:nvSpPr>
        <p:spPr bwMode="auto">
          <a:xfrm>
            <a:off x="5064125" y="3135312"/>
            <a:ext cx="358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6"/>
                </a:solidFill>
                <a:cs typeface="Arial" charset="0"/>
              </a:rPr>
              <a:t>+</a:t>
            </a:r>
          </a:p>
        </p:txBody>
      </p:sp>
      <p:sp>
        <p:nvSpPr>
          <p:cNvPr id="48" name="Text Box 42"/>
          <p:cNvSpPr txBox="1">
            <a:spLocks noChangeArrowheads="1"/>
          </p:cNvSpPr>
          <p:nvPr/>
        </p:nvSpPr>
        <p:spPr bwMode="auto">
          <a:xfrm>
            <a:off x="5461000" y="3109912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5</a:t>
            </a:r>
          </a:p>
        </p:txBody>
      </p:sp>
      <p:sp>
        <p:nvSpPr>
          <p:cNvPr id="49" name="Text Box 43"/>
          <p:cNvSpPr txBox="1">
            <a:spLocks noChangeArrowheads="1"/>
          </p:cNvSpPr>
          <p:nvPr/>
        </p:nvSpPr>
        <p:spPr bwMode="auto">
          <a:xfrm>
            <a:off x="6096000" y="3160712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6"/>
                </a:solidFill>
                <a:cs typeface="Arial" charset="0"/>
              </a:rPr>
              <a:t>=</a:t>
            </a:r>
          </a:p>
        </p:txBody>
      </p:sp>
      <p:sp>
        <p:nvSpPr>
          <p:cNvPr id="50" name="Text Box 44"/>
          <p:cNvSpPr txBox="1">
            <a:spLocks noChangeArrowheads="1"/>
          </p:cNvSpPr>
          <p:nvPr/>
        </p:nvSpPr>
        <p:spPr bwMode="auto">
          <a:xfrm>
            <a:off x="6489700" y="3111500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smtClean="0">
                <a:solidFill>
                  <a:srgbClr val="0000F6"/>
                </a:solidFill>
                <a:latin typeface=".VnTime" pitchFamily="34" charset="0"/>
                <a:cs typeface="Arial" charset="0"/>
              </a:rPr>
              <a:t>52</a:t>
            </a:r>
            <a:endParaRPr lang="en-US" sz="2800" b="1">
              <a:solidFill>
                <a:srgbClr val="0000F6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51" name="Text Box 45"/>
          <p:cNvSpPr txBox="1">
            <a:spLocks noChangeArrowheads="1"/>
          </p:cNvSpPr>
          <p:nvPr/>
        </p:nvSpPr>
        <p:spPr bwMode="auto">
          <a:xfrm>
            <a:off x="4430713" y="3595687"/>
            <a:ext cx="91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cs typeface="Arial" charset="0"/>
            </a:endParaRPr>
          </a:p>
        </p:txBody>
      </p:sp>
      <p:sp>
        <p:nvSpPr>
          <p:cNvPr id="52" name="Text Box 46"/>
          <p:cNvSpPr txBox="1">
            <a:spLocks noChangeArrowheads="1"/>
          </p:cNvSpPr>
          <p:nvPr/>
        </p:nvSpPr>
        <p:spPr bwMode="auto">
          <a:xfrm>
            <a:off x="4405313" y="3608387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6"/>
                </a:solidFill>
                <a:latin typeface=".VnTime" pitchFamily="34" charset="0"/>
                <a:cs typeface="Arial" charset="0"/>
              </a:rPr>
              <a:t>  5</a:t>
            </a:r>
          </a:p>
        </p:txBody>
      </p:sp>
      <p:sp>
        <p:nvSpPr>
          <p:cNvPr id="53" name="Text Box 47"/>
          <p:cNvSpPr txBox="1">
            <a:spLocks noChangeArrowheads="1"/>
          </p:cNvSpPr>
          <p:nvPr/>
        </p:nvSpPr>
        <p:spPr bwMode="auto">
          <a:xfrm>
            <a:off x="5116513" y="3671887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cs typeface="Arial" charset="0"/>
            </a:endParaRPr>
          </a:p>
        </p:txBody>
      </p:sp>
      <p:sp>
        <p:nvSpPr>
          <p:cNvPr id="54" name="Text Box 48"/>
          <p:cNvSpPr txBox="1">
            <a:spLocks noChangeArrowheads="1"/>
          </p:cNvSpPr>
          <p:nvPr/>
        </p:nvSpPr>
        <p:spPr bwMode="auto">
          <a:xfrm>
            <a:off x="5053013" y="3659187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6"/>
                </a:solidFill>
                <a:cs typeface="Arial" charset="0"/>
              </a:rPr>
              <a:t>+</a:t>
            </a:r>
          </a:p>
        </p:txBody>
      </p:sp>
      <p:sp>
        <p:nvSpPr>
          <p:cNvPr id="55" name="Text Box 49"/>
          <p:cNvSpPr txBox="1">
            <a:spLocks noChangeArrowheads="1"/>
          </p:cNvSpPr>
          <p:nvPr/>
        </p:nvSpPr>
        <p:spPr bwMode="auto">
          <a:xfrm>
            <a:off x="5497513" y="3621087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F6"/>
                </a:solidFill>
                <a:latin typeface=".VnTime" pitchFamily="34" charset="0"/>
                <a:cs typeface="Arial" charset="0"/>
              </a:rPr>
              <a:t>47</a:t>
            </a:r>
            <a:endParaRPr lang="en-US" sz="2800" b="1" dirty="0">
              <a:solidFill>
                <a:srgbClr val="0000F6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56" name="Text Box 50"/>
          <p:cNvSpPr txBox="1">
            <a:spLocks noChangeArrowheads="1"/>
          </p:cNvSpPr>
          <p:nvPr/>
        </p:nvSpPr>
        <p:spPr bwMode="auto">
          <a:xfrm>
            <a:off x="6081713" y="3671887"/>
            <a:ext cx="4460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6"/>
                </a:solidFill>
                <a:cs typeface="Arial" charset="0"/>
              </a:rPr>
              <a:t>=</a:t>
            </a:r>
          </a:p>
        </p:txBody>
      </p:sp>
      <p:sp>
        <p:nvSpPr>
          <p:cNvPr id="57" name="Text Box 51"/>
          <p:cNvSpPr txBox="1">
            <a:spLocks noChangeArrowheads="1"/>
          </p:cNvSpPr>
          <p:nvPr/>
        </p:nvSpPr>
        <p:spPr bwMode="auto">
          <a:xfrm>
            <a:off x="8077200" y="3948112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cs typeface="Arial" charset="0"/>
            </a:endParaRPr>
          </a:p>
        </p:txBody>
      </p:sp>
      <p:sp>
        <p:nvSpPr>
          <p:cNvPr id="58" name="Text Box 52"/>
          <p:cNvSpPr txBox="1">
            <a:spLocks noChangeArrowheads="1"/>
          </p:cNvSpPr>
          <p:nvPr/>
        </p:nvSpPr>
        <p:spPr bwMode="auto">
          <a:xfrm>
            <a:off x="6491288" y="3600450"/>
            <a:ext cx="6080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F6"/>
                </a:solidFill>
                <a:latin typeface=".VnTime" pitchFamily="34" charset="0"/>
                <a:cs typeface="Arial" charset="0"/>
              </a:rPr>
              <a:t>52</a:t>
            </a:r>
            <a:endParaRPr lang="en-US" sz="2800" b="1" dirty="0">
              <a:solidFill>
                <a:srgbClr val="0000F6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59" name="Text Box 53"/>
          <p:cNvSpPr txBox="1">
            <a:spLocks noChangeArrowheads="1"/>
          </p:cNvSpPr>
          <p:nvPr/>
        </p:nvSpPr>
        <p:spPr bwMode="auto">
          <a:xfrm>
            <a:off x="4038600" y="4267200"/>
            <a:ext cx="44053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00FF00"/>
                </a:solidFill>
                <a:cs typeface="Arial" charset="0"/>
              </a:rPr>
              <a:t>     </a:t>
            </a:r>
            <a:r>
              <a:rPr lang="en-US" sz="2800" b="1" dirty="0" smtClean="0">
                <a:solidFill>
                  <a:srgbClr val="006600"/>
                </a:solidFill>
                <a:latin typeface=".VnTime" pitchFamily="34" charset="0"/>
                <a:cs typeface="Arial" charset="0"/>
              </a:rPr>
              <a:t>57 </a:t>
            </a:r>
            <a:r>
              <a:rPr lang="en-US" sz="2800" b="1" dirty="0">
                <a:solidFill>
                  <a:srgbClr val="006600"/>
                </a:solidFill>
                <a:latin typeface=".VnTime" pitchFamily="34" charset="0"/>
                <a:cs typeface="Arial" charset="0"/>
              </a:rPr>
              <a:t>+ </a:t>
            </a:r>
            <a:r>
              <a:rPr lang="en-US" sz="2800" b="1" dirty="0" smtClean="0">
                <a:solidFill>
                  <a:srgbClr val="006600"/>
                </a:solidFill>
                <a:latin typeface=".VnTime" pitchFamily="34" charset="0"/>
                <a:cs typeface="Arial" charset="0"/>
              </a:rPr>
              <a:t>4                 67 </a:t>
            </a:r>
            <a:r>
              <a:rPr lang="en-US" sz="2800" b="1" dirty="0">
                <a:solidFill>
                  <a:srgbClr val="006600"/>
                </a:solidFill>
                <a:latin typeface=".VnTime" pitchFamily="34" charset="0"/>
                <a:cs typeface="Arial" charset="0"/>
              </a:rPr>
              <a:t>+ 9</a:t>
            </a:r>
          </a:p>
        </p:txBody>
      </p:sp>
      <p:sp>
        <p:nvSpPr>
          <p:cNvPr id="60" name="Text Box 54"/>
          <p:cNvSpPr txBox="1">
            <a:spLocks noChangeArrowheads="1"/>
          </p:cNvSpPr>
          <p:nvPr/>
        </p:nvSpPr>
        <p:spPr bwMode="auto">
          <a:xfrm>
            <a:off x="5056188" y="4840287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smtClean="0">
                <a:solidFill>
                  <a:srgbClr val="006600"/>
                </a:solidFill>
                <a:latin typeface=".VnTime" pitchFamily="34" charset="0"/>
                <a:cs typeface="Arial" charset="0"/>
              </a:rPr>
              <a:t>57</a:t>
            </a:r>
            <a:endParaRPr lang="en-US" sz="2800" b="1">
              <a:solidFill>
                <a:srgbClr val="006600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61" name="Text Box 55"/>
          <p:cNvSpPr txBox="1">
            <a:spLocks noChangeArrowheads="1"/>
          </p:cNvSpPr>
          <p:nvPr/>
        </p:nvSpPr>
        <p:spPr bwMode="auto">
          <a:xfrm>
            <a:off x="5043488" y="5348287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6600"/>
                </a:solidFill>
                <a:latin typeface=".VnTime" pitchFamily="34" charset="0"/>
                <a:cs typeface="Arial" charset="0"/>
              </a:rPr>
              <a:t>  </a:t>
            </a:r>
            <a:r>
              <a:rPr lang="en-US" sz="2800" b="1" dirty="0" smtClean="0">
                <a:solidFill>
                  <a:srgbClr val="006600"/>
                </a:solidFill>
                <a:latin typeface=".VnTime" pitchFamily="34" charset="0"/>
                <a:cs typeface="Arial" charset="0"/>
              </a:rPr>
              <a:t>4</a:t>
            </a:r>
            <a:endParaRPr lang="en-US" sz="2800" b="1" dirty="0">
              <a:solidFill>
                <a:srgbClr val="006600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62" name="Text Box 56"/>
          <p:cNvSpPr txBox="1">
            <a:spLocks noChangeArrowheads="1"/>
          </p:cNvSpPr>
          <p:nvPr/>
        </p:nvSpPr>
        <p:spPr bwMode="auto">
          <a:xfrm>
            <a:off x="4624388" y="5048250"/>
            <a:ext cx="4429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6600"/>
                </a:solidFill>
                <a:latin typeface=".VnTime" pitchFamily="34" charset="0"/>
                <a:cs typeface="Arial" charset="0"/>
              </a:rPr>
              <a:t>+</a:t>
            </a:r>
          </a:p>
        </p:txBody>
      </p:sp>
      <p:sp>
        <p:nvSpPr>
          <p:cNvPr id="63" name="Line 57"/>
          <p:cNvSpPr>
            <a:spLocks noChangeShapeType="1"/>
          </p:cNvSpPr>
          <p:nvPr/>
        </p:nvSpPr>
        <p:spPr bwMode="auto">
          <a:xfrm>
            <a:off x="4814888" y="5881687"/>
            <a:ext cx="838200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4" name="Text Box 58"/>
          <p:cNvSpPr txBox="1">
            <a:spLocks noChangeArrowheads="1"/>
          </p:cNvSpPr>
          <p:nvPr/>
        </p:nvSpPr>
        <p:spPr bwMode="auto">
          <a:xfrm>
            <a:off x="5229225" y="5865921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3300"/>
                </a:solidFill>
                <a:latin typeface=".VnTime" pitchFamily="34" charset="0"/>
                <a:cs typeface="Arial" charset="0"/>
              </a:rPr>
              <a:t>1</a:t>
            </a:r>
            <a:endParaRPr lang="en-US" sz="2800" b="1" dirty="0">
              <a:solidFill>
                <a:srgbClr val="FF3300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65" name="Text Box 59"/>
          <p:cNvSpPr txBox="1">
            <a:spLocks noChangeArrowheads="1"/>
          </p:cNvSpPr>
          <p:nvPr/>
        </p:nvSpPr>
        <p:spPr bwMode="auto">
          <a:xfrm>
            <a:off x="5032375" y="5868987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6</a:t>
            </a:r>
          </a:p>
        </p:txBody>
      </p:sp>
      <p:sp>
        <p:nvSpPr>
          <p:cNvPr id="66" name="Text Box 60"/>
          <p:cNvSpPr txBox="1">
            <a:spLocks noChangeArrowheads="1"/>
          </p:cNvSpPr>
          <p:nvPr/>
        </p:nvSpPr>
        <p:spPr bwMode="auto">
          <a:xfrm>
            <a:off x="7367588" y="4814887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smtClean="0">
                <a:solidFill>
                  <a:srgbClr val="006600"/>
                </a:solidFill>
                <a:latin typeface=".VnTime" pitchFamily="34" charset="0"/>
                <a:cs typeface="Arial" charset="0"/>
              </a:rPr>
              <a:t>67</a:t>
            </a:r>
            <a:endParaRPr lang="en-US" sz="2800" b="1">
              <a:solidFill>
                <a:srgbClr val="006600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67" name="Text Box 61"/>
          <p:cNvSpPr txBox="1">
            <a:spLocks noChangeArrowheads="1"/>
          </p:cNvSpPr>
          <p:nvPr/>
        </p:nvSpPr>
        <p:spPr bwMode="auto">
          <a:xfrm>
            <a:off x="7380288" y="5297487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  <a:latin typeface=".VnTime" pitchFamily="34" charset="0"/>
                <a:cs typeface="Arial" charset="0"/>
              </a:rPr>
              <a:t>  9</a:t>
            </a:r>
          </a:p>
        </p:txBody>
      </p:sp>
      <p:sp>
        <p:nvSpPr>
          <p:cNvPr id="68" name="Line 62"/>
          <p:cNvSpPr>
            <a:spLocks noChangeShapeType="1"/>
          </p:cNvSpPr>
          <p:nvPr/>
        </p:nvSpPr>
        <p:spPr bwMode="auto">
          <a:xfrm>
            <a:off x="7253288" y="5805487"/>
            <a:ext cx="762000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" name="Text Box 63"/>
          <p:cNvSpPr txBox="1">
            <a:spLocks noChangeArrowheads="1"/>
          </p:cNvSpPr>
          <p:nvPr/>
        </p:nvSpPr>
        <p:spPr bwMode="auto">
          <a:xfrm>
            <a:off x="7024688" y="5018087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  <a:latin typeface=".VnTime" pitchFamily="34" charset="0"/>
                <a:cs typeface="Arial" charset="0"/>
              </a:rPr>
              <a:t>+</a:t>
            </a:r>
          </a:p>
        </p:txBody>
      </p:sp>
      <p:sp>
        <p:nvSpPr>
          <p:cNvPr id="70" name="Text Box 64"/>
          <p:cNvSpPr txBox="1">
            <a:spLocks noChangeArrowheads="1"/>
          </p:cNvSpPr>
          <p:nvPr/>
        </p:nvSpPr>
        <p:spPr bwMode="auto">
          <a:xfrm>
            <a:off x="7559893" y="5818187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smtClean="0">
                <a:solidFill>
                  <a:srgbClr val="FF3300"/>
                </a:solidFill>
                <a:latin typeface=".VnTime" pitchFamily="34" charset="0"/>
                <a:cs typeface="Arial" charset="0"/>
              </a:rPr>
              <a:t>6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71" name="Text Box 65"/>
          <p:cNvSpPr txBox="1">
            <a:spLocks noChangeArrowheads="1"/>
          </p:cNvSpPr>
          <p:nvPr/>
        </p:nvSpPr>
        <p:spPr bwMode="auto">
          <a:xfrm>
            <a:off x="7354888" y="5818187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7</a:t>
            </a:r>
          </a:p>
        </p:txBody>
      </p:sp>
      <p:sp>
        <p:nvSpPr>
          <p:cNvPr id="72" name="Text Box 66"/>
          <p:cNvSpPr txBox="1">
            <a:spLocks noChangeArrowheads="1"/>
          </p:cNvSpPr>
          <p:nvPr/>
        </p:nvSpPr>
        <p:spPr bwMode="auto">
          <a:xfrm>
            <a:off x="5230504" y="4846419"/>
            <a:ext cx="40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3300"/>
                </a:solidFill>
                <a:latin typeface=".VnTime" pitchFamily="34" charset="0"/>
                <a:cs typeface="Arial" charset="0"/>
              </a:rPr>
              <a:t>7</a:t>
            </a:r>
            <a:endParaRPr lang="en-US" sz="2800" b="1" dirty="0">
              <a:solidFill>
                <a:srgbClr val="FF3300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73" name="Text Box 67"/>
          <p:cNvSpPr txBox="1">
            <a:spLocks noChangeArrowheads="1"/>
          </p:cNvSpPr>
          <p:nvPr/>
        </p:nvSpPr>
        <p:spPr bwMode="auto">
          <a:xfrm>
            <a:off x="7545918" y="4814887"/>
            <a:ext cx="4794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smtClean="0">
                <a:solidFill>
                  <a:srgbClr val="FF3300"/>
                </a:solidFill>
                <a:latin typeface=".VnTime" pitchFamily="34" charset="0"/>
                <a:cs typeface="Arial" charset="0"/>
              </a:rPr>
              <a:t>7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011E-6 L 0.08403 0.00185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" y="1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48011E-6 L 0.07934 0.00185 " pathEditMode="relative" rAng="0" ptsTypes="AA">
                                      <p:cBhvr>
                                        <p:cTn id="11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" y="1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48011E-6 L 0.07934 0.00185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403 0.00185 L 0.08403 -0.23127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7"/>
                                    </p:animMotion>
                                  </p:childTnLst>
                                </p:cTn>
                              </p:par>
                              <p:par>
                                <p:cTn id="11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934 0.00185 L 0.07934 -0.23127 " pathEditMode="relative" rAng="0" ptsTypes="AA">
                                      <p:cBhvr>
                                        <p:cTn id="11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7"/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934 0.00185 L 0.07934 -0.23127 " pathEditMode="relative" rAng="0" ptsTypes="AA">
                                      <p:cBhvr>
                                        <p:cTn id="12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934 -0.23103 L 0.021 -0.23103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" y="0"/>
                                    </p:animMotion>
                                  </p:childTnLst>
                                </p:cTn>
                              </p:par>
                              <p:par>
                                <p:cTn id="12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934 -0.22988 L 0.02934 -0.22988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" y="0"/>
                                    </p:animMotion>
                                  </p:childTnLst>
                                </p:cTn>
                              </p:par>
                              <p:par>
                                <p:cTn id="12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525 -0.23288 L 0.03768 -0.23288 " pathEditMode="relative" rAng="0" ptsTypes="AA">
                                      <p:cBhvr>
                                        <p:cTn id="12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" y="0"/>
                                    </p:animMotion>
                                  </p:childTnLst>
                                </p:cTn>
                              </p:par>
                              <p:par>
                                <p:cTn id="13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00601 L -0.03802 0.00601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87 0.00162 L 0.04757 -0.00324 " pathEditMode="relative" rAng="0" ptsTypes="AA">
                                      <p:cBhvr>
                                        <p:cTn id="13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" y="-3"/>
                                    </p:animMotion>
                                  </p:childTnLst>
                                </p:cTn>
                              </p:par>
                              <p:par>
                                <p:cTn id="13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34 -0.00139 L 0.0349 -0.00139 " pathEditMode="relative" rAng="0" ptsTypes="AA">
                                      <p:cBhvr>
                                        <p:cTn id="13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" y="0"/>
                                    </p:animMotion>
                                  </p:childTnLst>
                                </p:cTn>
                              </p:par>
                              <p:par>
                                <p:cTn id="13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55 -0.00046 L 0.02778 -0.00046 " pathEditMode="relative" rAng="0" ptsTypes="AA">
                                      <p:cBhvr>
                                        <p:cTn id="13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4.13506E-6 L -0.125 0.24237 " pathEditMode="relative" rAng="0" ptsTypes="AA">
                                      <p:cBhvr>
                                        <p:cTn id="18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1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5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2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32" grpId="0"/>
      <p:bldP spid="33" grpId="0"/>
      <p:bldP spid="34" grpId="0"/>
      <p:bldP spid="36" grpId="0" animBg="1"/>
      <p:bldP spid="38" grpId="0"/>
      <p:bldP spid="39" grpId="0"/>
      <p:bldP spid="40" grpId="0"/>
      <p:bldP spid="42" grpId="0"/>
      <p:bldP spid="43" grpId="0"/>
      <p:bldP spid="46" grpId="0"/>
      <p:bldP spid="47" grpId="0"/>
      <p:bldP spid="48" grpId="0"/>
      <p:bldP spid="49" grpId="0"/>
      <p:bldP spid="50" grpId="0"/>
      <p:bldP spid="58" grpId="0"/>
      <p:bldP spid="60" grpId="0"/>
      <p:bldP spid="61" grpId="0"/>
      <p:bldP spid="62" grpId="0"/>
      <p:bldP spid="63" grpId="0" animBg="1"/>
      <p:bldP spid="64" grpId="0"/>
      <p:bldP spid="65" grpId="0"/>
      <p:bldP spid="66" grpId="0"/>
      <p:bldP spid="67" grpId="0"/>
      <p:bldP spid="68" grpId="0" animBg="1"/>
      <p:bldP spid="69" grpId="0"/>
      <p:bldP spid="70" grpId="0"/>
      <p:bldP spid="71" grpId="0"/>
      <p:bldP spid="7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2082800" y="17811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vi-VN" sz="2400" b="1">
              <a:solidFill>
                <a:srgbClr val="3333FF"/>
              </a:solidFill>
            </a:endParaRPr>
          </a:p>
        </p:txBody>
      </p:sp>
      <p:sp>
        <p:nvSpPr>
          <p:cNvPr id="6147" name="Rectangle 28"/>
          <p:cNvSpPr>
            <a:spLocks noChangeArrowheads="1"/>
          </p:cNvSpPr>
          <p:nvPr/>
        </p:nvSpPr>
        <p:spPr bwMode="auto">
          <a:xfrm>
            <a:off x="2082800" y="16287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vi-VN" sz="2400" b="1">
              <a:solidFill>
                <a:srgbClr val="3333FF"/>
              </a:solidFill>
            </a:endParaRPr>
          </a:p>
        </p:txBody>
      </p:sp>
      <p:sp>
        <p:nvSpPr>
          <p:cNvPr id="6148" name="Text Box 29"/>
          <p:cNvSpPr txBox="1">
            <a:spLocks noChangeArrowheads="1"/>
          </p:cNvSpPr>
          <p:nvPr/>
        </p:nvSpPr>
        <p:spPr bwMode="auto">
          <a:xfrm>
            <a:off x="609600" y="457200"/>
            <a:ext cx="2590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3333FF"/>
                </a:solidFill>
                <a:latin typeface=".VnTime" pitchFamily="34" charset="0"/>
              </a:rPr>
              <a:t>Bµi 1</a:t>
            </a:r>
            <a:r>
              <a:rPr lang="en-US" sz="3200" b="1">
                <a:solidFill>
                  <a:srgbClr val="3333FF"/>
                </a:solidFill>
                <a:latin typeface=".VnTime" pitchFamily="34" charset="0"/>
              </a:rPr>
              <a:t>: </a:t>
            </a:r>
            <a:r>
              <a:rPr lang="en-US" sz="3600">
                <a:solidFill>
                  <a:srgbClr val="3333FF"/>
                </a:solidFill>
                <a:latin typeface=".VnTime" pitchFamily="34" charset="0"/>
              </a:rPr>
              <a:t>TÝnh: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074738" y="1447800"/>
            <a:ext cx="6778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FF"/>
                </a:solidFill>
              </a:rPr>
              <a:t>17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FF"/>
                </a:solidFill>
              </a:rPr>
              <a:t>  4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762000" y="1828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+</a:t>
            </a: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914400" y="2819400"/>
            <a:ext cx="838200" cy="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232" name="Text Box 56"/>
          <p:cNvSpPr txBox="1">
            <a:spLocks noChangeArrowheads="1"/>
          </p:cNvSpPr>
          <p:nvPr/>
        </p:nvSpPr>
        <p:spPr bwMode="auto">
          <a:xfrm>
            <a:off x="1050925" y="2855913"/>
            <a:ext cx="701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66FF"/>
                </a:solidFill>
              </a:rPr>
              <a:t>21</a:t>
            </a:r>
          </a:p>
        </p:txBody>
      </p:sp>
      <p:sp>
        <p:nvSpPr>
          <p:cNvPr id="6153" name="Text Box 59"/>
          <p:cNvSpPr txBox="1">
            <a:spLocks noChangeArrowheads="1"/>
          </p:cNvSpPr>
          <p:nvPr/>
        </p:nvSpPr>
        <p:spPr bwMode="auto">
          <a:xfrm>
            <a:off x="2598738" y="1441450"/>
            <a:ext cx="6778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FF"/>
                </a:solidFill>
              </a:rPr>
              <a:t>27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FF"/>
                </a:solidFill>
              </a:rPr>
              <a:t>  5</a:t>
            </a:r>
          </a:p>
        </p:txBody>
      </p:sp>
      <p:sp>
        <p:nvSpPr>
          <p:cNvPr id="6154" name="Text Box 60"/>
          <p:cNvSpPr txBox="1">
            <a:spLocks noChangeArrowheads="1"/>
          </p:cNvSpPr>
          <p:nvPr/>
        </p:nvSpPr>
        <p:spPr bwMode="auto">
          <a:xfrm>
            <a:off x="2286000" y="18224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+</a:t>
            </a:r>
          </a:p>
        </p:txBody>
      </p:sp>
      <p:sp>
        <p:nvSpPr>
          <p:cNvPr id="6155" name="Line 61"/>
          <p:cNvSpPr>
            <a:spLocks noChangeShapeType="1"/>
          </p:cNvSpPr>
          <p:nvPr/>
        </p:nvSpPr>
        <p:spPr bwMode="auto">
          <a:xfrm>
            <a:off x="2438400" y="2813050"/>
            <a:ext cx="838200" cy="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238" name="Text Box 62"/>
          <p:cNvSpPr txBox="1">
            <a:spLocks noChangeArrowheads="1"/>
          </p:cNvSpPr>
          <p:nvPr/>
        </p:nvSpPr>
        <p:spPr bwMode="auto">
          <a:xfrm>
            <a:off x="2574925" y="2849563"/>
            <a:ext cx="701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66FF"/>
                </a:solidFill>
              </a:rPr>
              <a:t>32</a:t>
            </a:r>
          </a:p>
        </p:txBody>
      </p:sp>
      <p:sp>
        <p:nvSpPr>
          <p:cNvPr id="6157" name="Text Box 64"/>
          <p:cNvSpPr txBox="1">
            <a:spLocks noChangeArrowheads="1"/>
          </p:cNvSpPr>
          <p:nvPr/>
        </p:nvSpPr>
        <p:spPr bwMode="auto">
          <a:xfrm>
            <a:off x="4046538" y="1447800"/>
            <a:ext cx="6778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FF"/>
                </a:solidFill>
              </a:rPr>
              <a:t>37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FF"/>
                </a:solidFill>
              </a:rPr>
              <a:t>  6</a:t>
            </a:r>
          </a:p>
        </p:txBody>
      </p:sp>
      <p:sp>
        <p:nvSpPr>
          <p:cNvPr id="6158" name="Text Box 65"/>
          <p:cNvSpPr txBox="1">
            <a:spLocks noChangeArrowheads="1"/>
          </p:cNvSpPr>
          <p:nvPr/>
        </p:nvSpPr>
        <p:spPr bwMode="auto">
          <a:xfrm>
            <a:off x="3733800" y="1828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+</a:t>
            </a:r>
          </a:p>
        </p:txBody>
      </p:sp>
      <p:sp>
        <p:nvSpPr>
          <p:cNvPr id="6159" name="Line 66"/>
          <p:cNvSpPr>
            <a:spLocks noChangeShapeType="1"/>
          </p:cNvSpPr>
          <p:nvPr/>
        </p:nvSpPr>
        <p:spPr bwMode="auto">
          <a:xfrm>
            <a:off x="3886200" y="2819400"/>
            <a:ext cx="838200" cy="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243" name="Text Box 67"/>
          <p:cNvSpPr txBox="1">
            <a:spLocks noChangeArrowheads="1"/>
          </p:cNvSpPr>
          <p:nvPr/>
        </p:nvSpPr>
        <p:spPr bwMode="auto">
          <a:xfrm>
            <a:off x="4022725" y="2855913"/>
            <a:ext cx="701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66FF"/>
                </a:solidFill>
              </a:rPr>
              <a:t>43</a:t>
            </a:r>
          </a:p>
        </p:txBody>
      </p:sp>
      <p:sp>
        <p:nvSpPr>
          <p:cNvPr id="6161" name="Text Box 69"/>
          <p:cNvSpPr txBox="1">
            <a:spLocks noChangeArrowheads="1"/>
          </p:cNvSpPr>
          <p:nvPr/>
        </p:nvSpPr>
        <p:spPr bwMode="auto">
          <a:xfrm>
            <a:off x="5646738" y="1447800"/>
            <a:ext cx="6778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FF"/>
                </a:solidFill>
              </a:rPr>
              <a:t>47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FF"/>
                </a:solidFill>
              </a:rPr>
              <a:t>  7</a:t>
            </a:r>
          </a:p>
        </p:txBody>
      </p:sp>
      <p:sp>
        <p:nvSpPr>
          <p:cNvPr id="6162" name="Text Box 70"/>
          <p:cNvSpPr txBox="1">
            <a:spLocks noChangeArrowheads="1"/>
          </p:cNvSpPr>
          <p:nvPr/>
        </p:nvSpPr>
        <p:spPr bwMode="auto">
          <a:xfrm>
            <a:off x="5334000" y="1828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+</a:t>
            </a:r>
          </a:p>
        </p:txBody>
      </p:sp>
      <p:sp>
        <p:nvSpPr>
          <p:cNvPr id="6163" name="Line 71"/>
          <p:cNvSpPr>
            <a:spLocks noChangeShapeType="1"/>
          </p:cNvSpPr>
          <p:nvPr/>
        </p:nvSpPr>
        <p:spPr bwMode="auto">
          <a:xfrm>
            <a:off x="5486400" y="2819400"/>
            <a:ext cx="838200" cy="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248" name="Text Box 72"/>
          <p:cNvSpPr txBox="1">
            <a:spLocks noChangeArrowheads="1"/>
          </p:cNvSpPr>
          <p:nvPr/>
        </p:nvSpPr>
        <p:spPr bwMode="auto">
          <a:xfrm>
            <a:off x="5622925" y="2855913"/>
            <a:ext cx="701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66FF"/>
                </a:solidFill>
              </a:rPr>
              <a:t>54</a:t>
            </a:r>
          </a:p>
        </p:txBody>
      </p:sp>
      <p:sp>
        <p:nvSpPr>
          <p:cNvPr id="6165" name="Text Box 74"/>
          <p:cNvSpPr txBox="1">
            <a:spLocks noChangeArrowheads="1"/>
          </p:cNvSpPr>
          <p:nvPr/>
        </p:nvSpPr>
        <p:spPr bwMode="auto">
          <a:xfrm>
            <a:off x="7094538" y="1447800"/>
            <a:ext cx="6778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FF"/>
                </a:solidFill>
              </a:rPr>
              <a:t>57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FF"/>
                </a:solidFill>
              </a:rPr>
              <a:t>  8</a:t>
            </a:r>
          </a:p>
        </p:txBody>
      </p:sp>
      <p:sp>
        <p:nvSpPr>
          <p:cNvPr id="6166" name="Text Box 75"/>
          <p:cNvSpPr txBox="1">
            <a:spLocks noChangeArrowheads="1"/>
          </p:cNvSpPr>
          <p:nvPr/>
        </p:nvSpPr>
        <p:spPr bwMode="auto">
          <a:xfrm>
            <a:off x="6781800" y="19748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+</a:t>
            </a:r>
          </a:p>
        </p:txBody>
      </p:sp>
      <p:sp>
        <p:nvSpPr>
          <p:cNvPr id="6167" name="Line 76"/>
          <p:cNvSpPr>
            <a:spLocks noChangeShapeType="1"/>
          </p:cNvSpPr>
          <p:nvPr/>
        </p:nvSpPr>
        <p:spPr bwMode="auto">
          <a:xfrm>
            <a:off x="6934200" y="2819400"/>
            <a:ext cx="838200" cy="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253" name="Text Box 77"/>
          <p:cNvSpPr txBox="1">
            <a:spLocks noChangeArrowheads="1"/>
          </p:cNvSpPr>
          <p:nvPr/>
        </p:nvSpPr>
        <p:spPr bwMode="auto">
          <a:xfrm>
            <a:off x="7070725" y="2855913"/>
            <a:ext cx="701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66FF"/>
                </a:solidFill>
              </a:rPr>
              <a:t>63</a:t>
            </a:r>
          </a:p>
        </p:txBody>
      </p:sp>
      <p:sp>
        <p:nvSpPr>
          <p:cNvPr id="6169" name="Rectangle 83"/>
          <p:cNvSpPr>
            <a:spLocks noChangeArrowheads="1"/>
          </p:cNvSpPr>
          <p:nvPr/>
        </p:nvSpPr>
        <p:spPr bwMode="auto">
          <a:xfrm>
            <a:off x="2082800" y="45243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vi-VN" sz="2400" b="1">
              <a:solidFill>
                <a:srgbClr val="3333FF"/>
              </a:solidFill>
            </a:endParaRPr>
          </a:p>
        </p:txBody>
      </p:sp>
      <p:sp>
        <p:nvSpPr>
          <p:cNvPr id="6170" name="Rectangle 84"/>
          <p:cNvSpPr>
            <a:spLocks noChangeArrowheads="1"/>
          </p:cNvSpPr>
          <p:nvPr/>
        </p:nvSpPr>
        <p:spPr bwMode="auto">
          <a:xfrm>
            <a:off x="2082800" y="43719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vi-VN" sz="2400" b="1">
              <a:solidFill>
                <a:srgbClr val="3333FF"/>
              </a:solidFill>
            </a:endParaRPr>
          </a:p>
        </p:txBody>
      </p:sp>
      <p:sp>
        <p:nvSpPr>
          <p:cNvPr id="6171" name="Line 88"/>
          <p:cNvSpPr>
            <a:spLocks noChangeShapeType="1"/>
          </p:cNvSpPr>
          <p:nvPr/>
        </p:nvSpPr>
        <p:spPr bwMode="auto">
          <a:xfrm>
            <a:off x="914400" y="5410200"/>
            <a:ext cx="838200" cy="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72" name="Text Box 86"/>
          <p:cNvSpPr txBox="1">
            <a:spLocks noChangeArrowheads="1"/>
          </p:cNvSpPr>
          <p:nvPr/>
        </p:nvSpPr>
        <p:spPr bwMode="auto">
          <a:xfrm>
            <a:off x="1074738" y="4184650"/>
            <a:ext cx="6778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FF"/>
                </a:solidFill>
              </a:rPr>
              <a:t>67</a:t>
            </a:r>
          </a:p>
          <a:p>
            <a:pPr algn="r">
              <a:spcBef>
                <a:spcPct val="50000"/>
              </a:spcBef>
            </a:pPr>
            <a:r>
              <a:rPr lang="en-US" sz="3200" b="1">
                <a:solidFill>
                  <a:srgbClr val="3333FF"/>
                </a:solidFill>
              </a:rPr>
              <a:t>9</a:t>
            </a:r>
          </a:p>
        </p:txBody>
      </p:sp>
      <p:sp>
        <p:nvSpPr>
          <p:cNvPr id="6173" name="Text Box 87"/>
          <p:cNvSpPr txBox="1">
            <a:spLocks noChangeArrowheads="1"/>
          </p:cNvSpPr>
          <p:nvPr/>
        </p:nvSpPr>
        <p:spPr bwMode="auto">
          <a:xfrm>
            <a:off x="762000" y="45656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+</a:t>
            </a:r>
          </a:p>
        </p:txBody>
      </p:sp>
      <p:sp>
        <p:nvSpPr>
          <p:cNvPr id="50265" name="Text Box 89"/>
          <p:cNvSpPr txBox="1">
            <a:spLocks noChangeArrowheads="1"/>
          </p:cNvSpPr>
          <p:nvPr/>
        </p:nvSpPr>
        <p:spPr bwMode="auto">
          <a:xfrm>
            <a:off x="1066800" y="5592763"/>
            <a:ext cx="762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76</a:t>
            </a:r>
          </a:p>
        </p:txBody>
      </p:sp>
      <p:sp>
        <p:nvSpPr>
          <p:cNvPr id="6175" name="Text Box 91"/>
          <p:cNvSpPr txBox="1">
            <a:spLocks noChangeArrowheads="1"/>
          </p:cNvSpPr>
          <p:nvPr/>
        </p:nvSpPr>
        <p:spPr bwMode="auto">
          <a:xfrm>
            <a:off x="2598738" y="4114800"/>
            <a:ext cx="6778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FF"/>
                </a:solidFill>
              </a:rPr>
              <a:t>17</a:t>
            </a:r>
          </a:p>
          <a:p>
            <a:pPr algn="r">
              <a:spcBef>
                <a:spcPct val="50000"/>
              </a:spcBef>
            </a:pPr>
            <a:r>
              <a:rPr lang="en-US" sz="3200" b="1">
                <a:solidFill>
                  <a:srgbClr val="3333FF"/>
                </a:solidFill>
              </a:rPr>
              <a:t>3</a:t>
            </a:r>
          </a:p>
        </p:txBody>
      </p:sp>
      <p:sp>
        <p:nvSpPr>
          <p:cNvPr id="6176" name="Text Box 92"/>
          <p:cNvSpPr txBox="1">
            <a:spLocks noChangeArrowheads="1"/>
          </p:cNvSpPr>
          <p:nvPr/>
        </p:nvSpPr>
        <p:spPr bwMode="auto">
          <a:xfrm>
            <a:off x="2286000" y="4495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+</a:t>
            </a:r>
          </a:p>
        </p:txBody>
      </p:sp>
      <p:sp>
        <p:nvSpPr>
          <p:cNvPr id="6177" name="Line 93"/>
          <p:cNvSpPr>
            <a:spLocks noChangeShapeType="1"/>
          </p:cNvSpPr>
          <p:nvPr/>
        </p:nvSpPr>
        <p:spPr bwMode="auto">
          <a:xfrm>
            <a:off x="2438400" y="5486400"/>
            <a:ext cx="838200" cy="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270" name="Text Box 94"/>
          <p:cNvSpPr txBox="1">
            <a:spLocks noChangeArrowheads="1"/>
          </p:cNvSpPr>
          <p:nvPr/>
        </p:nvSpPr>
        <p:spPr bwMode="auto">
          <a:xfrm>
            <a:off x="2574925" y="5522913"/>
            <a:ext cx="701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6179" name="Text Box 96"/>
          <p:cNvSpPr txBox="1">
            <a:spLocks noChangeArrowheads="1"/>
          </p:cNvSpPr>
          <p:nvPr/>
        </p:nvSpPr>
        <p:spPr bwMode="auto">
          <a:xfrm>
            <a:off x="4046538" y="4114800"/>
            <a:ext cx="6778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FF"/>
                </a:solidFill>
              </a:rPr>
              <a:t>25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FF"/>
                </a:solidFill>
              </a:rPr>
              <a:t>  7</a:t>
            </a:r>
          </a:p>
        </p:txBody>
      </p:sp>
      <p:sp>
        <p:nvSpPr>
          <p:cNvPr id="6180" name="Text Box 97"/>
          <p:cNvSpPr txBox="1">
            <a:spLocks noChangeArrowheads="1"/>
          </p:cNvSpPr>
          <p:nvPr/>
        </p:nvSpPr>
        <p:spPr bwMode="auto">
          <a:xfrm>
            <a:off x="3733800" y="4495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+</a:t>
            </a:r>
          </a:p>
        </p:txBody>
      </p:sp>
      <p:sp>
        <p:nvSpPr>
          <p:cNvPr id="6181" name="Line 98"/>
          <p:cNvSpPr>
            <a:spLocks noChangeShapeType="1"/>
          </p:cNvSpPr>
          <p:nvPr/>
        </p:nvSpPr>
        <p:spPr bwMode="auto">
          <a:xfrm>
            <a:off x="3886200" y="5486400"/>
            <a:ext cx="838200" cy="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275" name="Text Box 99"/>
          <p:cNvSpPr txBox="1">
            <a:spLocks noChangeArrowheads="1"/>
          </p:cNvSpPr>
          <p:nvPr/>
        </p:nvSpPr>
        <p:spPr bwMode="auto">
          <a:xfrm>
            <a:off x="4022725" y="5522913"/>
            <a:ext cx="701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32</a:t>
            </a:r>
          </a:p>
        </p:txBody>
      </p:sp>
      <p:sp>
        <p:nvSpPr>
          <p:cNvPr id="6183" name="Text Box 101"/>
          <p:cNvSpPr txBox="1">
            <a:spLocks noChangeArrowheads="1"/>
          </p:cNvSpPr>
          <p:nvPr/>
        </p:nvSpPr>
        <p:spPr bwMode="auto">
          <a:xfrm>
            <a:off x="5646738" y="4114800"/>
            <a:ext cx="6778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FF"/>
                </a:solidFill>
              </a:rPr>
              <a:t>47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FF"/>
                </a:solidFill>
              </a:rPr>
              <a:t>  2</a:t>
            </a:r>
          </a:p>
        </p:txBody>
      </p:sp>
      <p:sp>
        <p:nvSpPr>
          <p:cNvPr id="6184" name="Text Box 102"/>
          <p:cNvSpPr txBox="1">
            <a:spLocks noChangeArrowheads="1"/>
          </p:cNvSpPr>
          <p:nvPr/>
        </p:nvSpPr>
        <p:spPr bwMode="auto">
          <a:xfrm>
            <a:off x="5334000" y="4495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+</a:t>
            </a:r>
          </a:p>
        </p:txBody>
      </p:sp>
      <p:sp>
        <p:nvSpPr>
          <p:cNvPr id="6185" name="Line 103"/>
          <p:cNvSpPr>
            <a:spLocks noChangeShapeType="1"/>
          </p:cNvSpPr>
          <p:nvPr/>
        </p:nvSpPr>
        <p:spPr bwMode="auto">
          <a:xfrm>
            <a:off x="5486400" y="5562600"/>
            <a:ext cx="838200" cy="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280" name="Text Box 104"/>
          <p:cNvSpPr txBox="1">
            <a:spLocks noChangeArrowheads="1"/>
          </p:cNvSpPr>
          <p:nvPr/>
        </p:nvSpPr>
        <p:spPr bwMode="auto">
          <a:xfrm>
            <a:off x="5622925" y="5522913"/>
            <a:ext cx="701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49</a:t>
            </a:r>
          </a:p>
        </p:txBody>
      </p:sp>
      <p:sp>
        <p:nvSpPr>
          <p:cNvPr id="6187" name="Line 108"/>
          <p:cNvSpPr>
            <a:spLocks noChangeShapeType="1"/>
          </p:cNvSpPr>
          <p:nvPr/>
        </p:nvSpPr>
        <p:spPr bwMode="auto">
          <a:xfrm>
            <a:off x="6934200" y="5556250"/>
            <a:ext cx="838200" cy="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88" name="Text Box 106"/>
          <p:cNvSpPr txBox="1">
            <a:spLocks noChangeArrowheads="1"/>
          </p:cNvSpPr>
          <p:nvPr/>
        </p:nvSpPr>
        <p:spPr bwMode="auto">
          <a:xfrm>
            <a:off x="7094538" y="4114800"/>
            <a:ext cx="6778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FF"/>
                </a:solidFill>
              </a:rPr>
              <a:t>  8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FF"/>
                </a:solidFill>
              </a:rPr>
              <a:t>27</a:t>
            </a:r>
          </a:p>
        </p:txBody>
      </p:sp>
      <p:sp>
        <p:nvSpPr>
          <p:cNvPr id="6189" name="Text Box 107"/>
          <p:cNvSpPr txBox="1">
            <a:spLocks noChangeArrowheads="1"/>
          </p:cNvSpPr>
          <p:nvPr/>
        </p:nvSpPr>
        <p:spPr bwMode="auto">
          <a:xfrm>
            <a:off x="6781800" y="4495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+</a:t>
            </a:r>
          </a:p>
        </p:txBody>
      </p:sp>
      <p:sp>
        <p:nvSpPr>
          <p:cNvPr id="50285" name="Text Box 109"/>
          <p:cNvSpPr txBox="1">
            <a:spLocks noChangeArrowheads="1"/>
          </p:cNvSpPr>
          <p:nvPr/>
        </p:nvSpPr>
        <p:spPr bwMode="auto">
          <a:xfrm>
            <a:off x="7070725" y="5522913"/>
            <a:ext cx="701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35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0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32" grpId="0"/>
      <p:bldP spid="50238" grpId="0"/>
      <p:bldP spid="50243" grpId="0"/>
      <p:bldP spid="50248" grpId="0"/>
      <p:bldP spid="50253" grpId="0"/>
      <p:bldP spid="50265" grpId="0"/>
      <p:bldP spid="50270" grpId="0"/>
      <p:bldP spid="50275" grpId="0"/>
      <p:bldP spid="50280" grpId="0"/>
      <p:bldP spid="5028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3810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1: </a:t>
            </a:r>
            <a:r>
              <a:rPr lang="en-US" sz="3200" b="1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32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9296" y="1371600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17            27            37            47               57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752600"/>
            <a:ext cx="792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+              +              +             +                +   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905000"/>
            <a:ext cx="891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u="sng" smtClean="0">
                <a:latin typeface="Times New Roman" pitchFamily="18" charset="0"/>
                <a:cs typeface="Times New Roman" pitchFamily="18" charset="0"/>
              </a:rPr>
              <a:t>   4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200" b="1" u="sng" smtClean="0">
                <a:latin typeface="Times New Roman" pitchFamily="18" charset="0"/>
                <a:cs typeface="Times New Roman" pitchFamily="18" charset="0"/>
              </a:rPr>
              <a:t>   5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200" b="1" u="sng" smtClean="0">
                <a:latin typeface="Times New Roman" pitchFamily="18" charset="0"/>
                <a:cs typeface="Times New Roman" pitchFamily="18" charset="0"/>
              </a:rPr>
              <a:t>   6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200" b="1" u="sng" smtClean="0">
                <a:latin typeface="Times New Roman" pitchFamily="18" charset="0"/>
                <a:cs typeface="Times New Roman" pitchFamily="18" charset="0"/>
              </a:rPr>
              <a:t>   7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3200" b="1" u="sng" smtClean="0">
                <a:latin typeface="Times New Roman" pitchFamily="18" charset="0"/>
                <a:cs typeface="Times New Roman" pitchFamily="18" charset="0"/>
              </a:rPr>
              <a:t>    8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65496" y="3886200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67            17            25            47                8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4267200"/>
            <a:ext cx="792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+              +              +             +                +   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4419600"/>
            <a:ext cx="891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u="sng" smtClean="0">
                <a:latin typeface="Times New Roman" pitchFamily="18" charset="0"/>
                <a:cs typeface="Times New Roman" pitchFamily="18" charset="0"/>
              </a:rPr>
              <a:t>   9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200" b="1" u="sng" smtClean="0">
                <a:latin typeface="Times New Roman" pitchFamily="18" charset="0"/>
                <a:cs typeface="Times New Roman" pitchFamily="18" charset="0"/>
              </a:rPr>
              <a:t>   3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200" b="1" u="sng" smtClean="0">
                <a:latin typeface="Times New Roman" pitchFamily="18" charset="0"/>
                <a:cs typeface="Times New Roman" pitchFamily="18" charset="0"/>
              </a:rPr>
              <a:t>   7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200" b="1" u="sng" smtClean="0">
                <a:latin typeface="Times New Roman" pitchFamily="18" charset="0"/>
                <a:cs typeface="Times New Roman" pitchFamily="18" charset="0"/>
              </a:rPr>
              <a:t>   2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3200" b="1" u="sng" smtClean="0">
                <a:latin typeface="Times New Roman" pitchFamily="18" charset="0"/>
                <a:cs typeface="Times New Roman" pitchFamily="18" charset="0"/>
              </a:rPr>
              <a:t> 27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5668" y="2430793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     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12220" y="2422634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     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32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26068" y="2430793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     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43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26268" y="2430793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     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31268" y="2434010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      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65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4937234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     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76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88932" y="4933157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     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33800" y="4934604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     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32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34000" y="4927897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     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49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62800" y="4937234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     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533400"/>
            <a:ext cx="784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Bài 2: Viết số thích hợp vào ô trống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85800" y="1397000"/>
          <a:ext cx="7848600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8800"/>
                <a:gridCol w="1295400"/>
                <a:gridCol w="1219200"/>
                <a:gridCol w="1143000"/>
                <a:gridCol w="1219200"/>
                <a:gridCol w="1143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3200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hạng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     7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   27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   19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   47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    7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Số hạng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     8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     7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     7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     6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3200" b="1" smtClean="0">
                          <a:latin typeface="Times New Roman" pitchFamily="18" charset="0"/>
                          <a:cs typeface="Times New Roman" pitchFamily="18" charset="0"/>
                        </a:rPr>
                        <a:t>  13</a:t>
                      </a:r>
                      <a:endParaRPr lang="en-US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Tổng</a:t>
                      </a:r>
                      <a:endParaRPr lang="en-US" sz="3200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90800" y="2536795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15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6200" y="2539425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34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05400" y="2539425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26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48400" y="2539425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53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15200" y="2539425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20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1403132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Số hạng</a:t>
            </a:r>
            <a:endParaRPr lang="en-US" sz="3200" b="1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0" y="1981200"/>
            <a:ext cx="15856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Số hạng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3170" y="2561898"/>
            <a:ext cx="10967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endParaRPr lang="en-US" sz="32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40386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Muốn tìm tổng của hai số ta làm thế nào?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9600" y="4876800"/>
            <a:ext cx="8229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 tìm tổng của hai số ta lấy hai số đó cộng với nhau.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9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9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9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9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9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9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0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0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04800"/>
            <a:ext cx="784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Bài 3: Giải bài toán theo tóm tắt sau :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066800"/>
            <a:ext cx="541020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TextBox 24"/>
          <p:cNvSpPr txBox="1"/>
          <p:nvPr/>
        </p:nvSpPr>
        <p:spPr>
          <a:xfrm>
            <a:off x="3276600" y="3276600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Bài giải 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24000" y="3886200"/>
            <a:ext cx="762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   Độ dài đoạn thẳng AB là:</a:t>
            </a:r>
          </a:p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          17 + 8 = 25 (cm)</a:t>
            </a:r>
          </a:p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                     Đáp số : 25cm 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33400"/>
            <a:ext cx="861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Bài 4: Khoanh vào chữ đặt trước kết quả đúng :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85698" y="1600200"/>
            <a:ext cx="1524000" cy="685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038600" y="1602830"/>
            <a:ext cx="1524000" cy="685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485698" y="2312272"/>
            <a:ext cx="1524000" cy="685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038600" y="2314902"/>
            <a:ext cx="1524000" cy="685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66800" y="3581400"/>
            <a:ext cx="76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Số hình chữ nhật có trong hình vẽ là: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14" descr="B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5029200"/>
            <a:ext cx="7429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2133600" y="4154269"/>
            <a:ext cx="41870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smtClean="0">
                <a:solidFill>
                  <a:srgbClr val="0000FF"/>
                </a:solidFill>
              </a:rPr>
              <a:t>4</a:t>
            </a:r>
            <a:endParaRPr lang="en-US" sz="3600" b="1">
              <a:solidFill>
                <a:srgbClr val="0000FF"/>
              </a:solidFill>
              <a:latin typeface=".VnArial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828800" y="5073650"/>
            <a:ext cx="2209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00FF"/>
                </a:solidFill>
              </a:rPr>
              <a:t>   </a:t>
            </a:r>
            <a:r>
              <a:rPr lang="en-US" sz="3600" b="1" smtClean="0">
                <a:solidFill>
                  <a:srgbClr val="0000FF"/>
                </a:solidFill>
                <a:latin typeface=".VnArial" pitchFamily="34" charset="0"/>
              </a:rPr>
              <a:t>5</a:t>
            </a:r>
            <a:endParaRPr lang="en-US" sz="3600" b="1">
              <a:solidFill>
                <a:srgbClr val="0000FF"/>
              </a:solidFill>
              <a:latin typeface=".VnArial" pitchFamily="34" charset="0"/>
            </a:endParaRPr>
          </a:p>
        </p:txBody>
      </p:sp>
      <p:pic>
        <p:nvPicPr>
          <p:cNvPr id="11" name="Picture 9" descr="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0600" y="5029200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3" descr="A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14400" y="4114800"/>
            <a:ext cx="7429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1" descr="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14400" y="4114800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5638800" y="4203918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smtClean="0">
                <a:solidFill>
                  <a:srgbClr val="0000FF"/>
                </a:solidFill>
                <a:latin typeface=".VnArial" pitchFamily="34" charset="0"/>
              </a:rPr>
              <a:t>6</a:t>
            </a:r>
            <a:endParaRPr lang="en-US" sz="3600" b="1">
              <a:solidFill>
                <a:srgbClr val="0000FF"/>
              </a:solidFill>
              <a:latin typeface=".VnArial" pitchFamily="34" charset="0"/>
            </a:endParaRPr>
          </a:p>
        </p:txBody>
      </p:sp>
      <p:pic>
        <p:nvPicPr>
          <p:cNvPr id="15" name="Picture 18" descr="C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495800" y="4114800"/>
            <a:ext cx="7429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9" descr="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419600" y="4876800"/>
            <a:ext cx="839787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Oval 16"/>
          <p:cNvSpPr/>
          <p:nvPr/>
        </p:nvSpPr>
        <p:spPr>
          <a:xfrm>
            <a:off x="4572000" y="4953000"/>
            <a:ext cx="609600" cy="609600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smtClean="0">
                <a:latin typeface=".VnExotic" pitchFamily="34" charset="0"/>
                <a:cs typeface="Times New Roman" pitchFamily="18" charset="0"/>
              </a:rPr>
              <a:t>D</a:t>
            </a:r>
            <a:endParaRPr lang="en-US" sz="2200" b="1">
              <a:latin typeface=".VnExotic" pitchFamily="34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38800" y="49530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6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6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9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9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9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9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9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9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1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0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0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0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0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0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0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6" presetID="2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3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4" presetID="2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6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3" presetClass="emph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23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23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23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3" grpId="1" animBg="1"/>
      <p:bldP spid="3" grpId="2" animBg="1"/>
      <p:bldP spid="3" grpId="3" animBg="1"/>
      <p:bldP spid="3" grpId="4" animBg="1"/>
      <p:bldP spid="4" grpId="0" animBg="1"/>
      <p:bldP spid="4" grpId="1" animBg="1"/>
      <p:bldP spid="4" grpId="2" animBg="1"/>
      <p:bldP spid="4" grpId="3" animBg="1"/>
      <p:bldP spid="4" grpId="4" animBg="1"/>
      <p:bldP spid="5" grpId="0" animBg="1"/>
      <p:bldP spid="5" grpId="1" animBg="1"/>
      <p:bldP spid="5" grpId="2" animBg="1"/>
      <p:bldP spid="5" grpId="3" animBg="1"/>
      <p:bldP spid="5" grpId="4" animBg="1"/>
      <p:bldP spid="6" grpId="0" animBg="1"/>
      <p:bldP spid="6" grpId="1" animBg="1"/>
      <p:bldP spid="6" grpId="2" animBg="1"/>
      <p:bldP spid="6" grpId="3" animBg="1"/>
      <p:bldP spid="6" grpId="4" animBg="1"/>
      <p:bldP spid="7" grpId="0"/>
      <p:bldP spid="9" grpId="0"/>
      <p:bldP spid="10" grpId="0"/>
      <p:bldP spid="14" grpId="0"/>
      <p:bldP spid="17" grpId="0" animBg="1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343</Words>
  <Application>Microsoft Office PowerPoint</Application>
  <PresentationFormat>On-screen Show (4:3)</PresentationFormat>
  <Paragraphs>132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toan</cp:lastModifiedBy>
  <cp:revision>40</cp:revision>
  <dcterms:created xsi:type="dcterms:W3CDTF">2012-10-14T18:55:25Z</dcterms:created>
  <dcterms:modified xsi:type="dcterms:W3CDTF">2012-10-15T08:29:05Z</dcterms:modified>
</cp:coreProperties>
</file>